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handoutMasterIdLst>
    <p:handoutMasterId r:id="rId22"/>
  </p:handoutMasterIdLst>
  <p:sldIdLst>
    <p:sldId id="273" r:id="rId2"/>
    <p:sldId id="274" r:id="rId3"/>
    <p:sldId id="275" r:id="rId4"/>
    <p:sldId id="276" r:id="rId5"/>
    <p:sldId id="27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7" r:id="rId20"/>
    <p:sldId id="278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892E1-77E8-4EA8-BCED-50EFD120C232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F3CC2-639C-45C8-9C67-FEAA5454A5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4986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536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6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4561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9580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7206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9220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417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304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53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90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17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458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70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35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63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99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270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0537AB-967B-4F3F-A158-4AB3FFE80C05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D4E4EC3-64CD-4971-99E3-49AA39AF4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612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  <p:sldLayoutId id="2147483934" r:id="rId16"/>
    <p:sldLayoutId id="21474839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503096" cy="31836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      Central Institute of Higher Tibetan Studies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Six-Monthly Progress report Seminar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(15-17 July, 2024)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8503096" cy="1913466"/>
          </a:xfrm>
        </p:spPr>
        <p:txBody>
          <a:bodyPr/>
          <a:lstStyle/>
          <a:p>
            <a:r>
              <a:rPr lang="en-US" b="1" dirty="0"/>
              <a:t>Name of the Research Student</a:t>
            </a:r>
            <a:br>
              <a:rPr lang="en-US" b="1" dirty="0"/>
            </a:br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Name of the Supervisor</a:t>
            </a:r>
          </a:p>
        </p:txBody>
      </p:sp>
      <p:pic>
        <p:nvPicPr>
          <p:cNvPr id="1026" name="Picture 2" descr="D:\My PC Files 25.03.2023\Desktop\IQAC Logo &amp; Letterhead\CUTS Logo New 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1421783" cy="1638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6921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714512"/>
          </a:xfrm>
        </p:spPr>
        <p:txBody>
          <a:bodyPr>
            <a:normAutofit/>
          </a:bodyPr>
          <a:lstStyle/>
          <a:p>
            <a:r>
              <a:rPr lang="en-IN" dirty="0" smtClean="0"/>
              <a:t>5. </a:t>
            </a:r>
            <a:r>
              <a:rPr lang="en-US" dirty="0" smtClean="0"/>
              <a:t>Questionnaire Design (submit a copy) (If applicable)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649861"/>
          </a:xfrm>
        </p:spPr>
        <p:txBody>
          <a:bodyPr/>
          <a:lstStyle/>
          <a:p>
            <a:pPr lvl="0"/>
            <a:r>
              <a:rPr lang="en-US" b="1" dirty="0" smtClean="0"/>
              <a:t>Status (% completed)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Expected date of completion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6. </a:t>
            </a:r>
            <a:r>
              <a:rPr lang="en-US" dirty="0" smtClean="0"/>
              <a:t>Proposed Hypothesis (whether finalized)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7. </a:t>
            </a:r>
            <a:r>
              <a:rPr lang="en-US" dirty="0" smtClean="0"/>
              <a:t>Proposed research questions (whether finalized)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214578"/>
          </a:xfrm>
        </p:spPr>
        <p:txBody>
          <a:bodyPr>
            <a:normAutofit/>
          </a:bodyPr>
          <a:lstStyle/>
          <a:p>
            <a:r>
              <a:rPr lang="en-IN" dirty="0" smtClean="0"/>
              <a:t>8. </a:t>
            </a:r>
            <a:r>
              <a:rPr lang="en-US" dirty="0" smtClean="0"/>
              <a:t>No. of literature reviews done so far (submit in</a:t>
            </a:r>
            <a:br>
              <a:rPr lang="en-US" dirty="0" smtClean="0"/>
            </a:br>
            <a:r>
              <a:rPr lang="en-US" dirty="0" smtClean="0"/>
              <a:t>tabular format/use extra slides if required)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293548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9. </a:t>
            </a:r>
            <a:r>
              <a:rPr lang="en-US" dirty="0" smtClean="0"/>
              <a:t>Field survey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No. of samples collected: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Target no.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Expected date of completion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10.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Type of analysis done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Statistical tool used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Status (%completed)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Expected date of completion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11. </a:t>
            </a:r>
            <a:r>
              <a:rPr lang="en-US" dirty="0" smtClean="0"/>
              <a:t>Publications, if any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Title of the paper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Name of the Journal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Status (%completed)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Date of paper submission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Expected date of publication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 Participation/Presentation in Seminar/Conferences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13. </a:t>
            </a:r>
            <a:r>
              <a:rPr lang="en-US" dirty="0" smtClean="0"/>
              <a:t>Ph.D. submission: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Initial draft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Status (%completed)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Expected date of submission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Final Draft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Status (%completed)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Expected date of submission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details you want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254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8071048" cy="8073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Brief Introduction of the Research scholar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41168"/>
            <a:ext cx="8143056" cy="81616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6043175"/>
              </p:ext>
            </p:extLst>
          </p:nvPr>
        </p:nvGraphicFramePr>
        <p:xfrm>
          <a:off x="251520" y="1340768"/>
          <a:ext cx="8575104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552">
                  <a:extLst>
                    <a:ext uri="{9D8B030D-6E8A-4147-A177-3AD203B41FA5}">
                      <a16:colId xmlns:a16="http://schemas.microsoft.com/office/drawing/2014/main" xmlns="" val="2596965893"/>
                    </a:ext>
                  </a:extLst>
                </a:gridCol>
                <a:gridCol w="4287552">
                  <a:extLst>
                    <a:ext uri="{9D8B030D-6E8A-4147-A177-3AD203B41FA5}">
                      <a16:colId xmlns:a16="http://schemas.microsoft.com/office/drawing/2014/main" xmlns="" val="232793067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the Scholar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6286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the Guide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056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the Department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7462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 of Registration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6940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Progress</a:t>
                      </a:r>
                      <a:r>
                        <a:rPr lang="en-US" baseline="0" dirty="0" smtClean="0"/>
                        <a:t> Report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First, second, third, fourth, fifth, sixth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710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of finishing coursework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9894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of submitting synopsis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86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Number of semesters completed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028983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0022018"/>
              </p:ext>
            </p:extLst>
          </p:nvPr>
        </p:nvGraphicFramePr>
        <p:xfrm>
          <a:off x="251520" y="4571648"/>
          <a:ext cx="857510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552">
                  <a:extLst>
                    <a:ext uri="{9D8B030D-6E8A-4147-A177-3AD203B41FA5}">
                      <a16:colId xmlns:a16="http://schemas.microsoft.com/office/drawing/2014/main" xmlns="" val="1512389084"/>
                    </a:ext>
                  </a:extLst>
                </a:gridCol>
                <a:gridCol w="4287552">
                  <a:extLst>
                    <a:ext uri="{9D8B030D-6E8A-4147-A177-3AD203B41FA5}">
                      <a16:colId xmlns:a16="http://schemas.microsoft.com/office/drawing/2014/main" xmlns="" val="2499384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r>
                        <a:rPr lang="en-US" baseline="0" dirty="0" smtClean="0"/>
                        <a:t> you submitted your status report to R&amp;D Cell?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1891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Leaves availed</a:t>
                      </a:r>
                      <a:r>
                        <a:rPr lang="en-US" baseline="0" dirty="0" smtClean="0"/>
                        <a:t> so far?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3245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Field Trips availed so far?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7428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date</a:t>
                      </a:r>
                      <a:r>
                        <a:rPr lang="en-US" baseline="0" dirty="0" smtClean="0"/>
                        <a:t> of submission?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1212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77030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639000" cy="3124201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Thank you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285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8610600" cy="116740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Brief introduction of the research area/topic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8287072" cy="3912510"/>
          </a:xfrm>
        </p:spPr>
        <p:txBody>
          <a:bodyPr/>
          <a:lstStyle/>
          <a:p>
            <a:r>
              <a:rPr lang="en-US" dirty="0" smtClean="0"/>
              <a:t>Kindly put in bullet points only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554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25"/>
            <a:ext cx="9144000" cy="79208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Achievements Till date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3932220"/>
              </p:ext>
            </p:extLst>
          </p:nvPr>
        </p:nvGraphicFramePr>
        <p:xfrm>
          <a:off x="179512" y="1397000"/>
          <a:ext cx="8712968" cy="5056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>
                  <a:extLst>
                    <a:ext uri="{9D8B030D-6E8A-4147-A177-3AD203B41FA5}">
                      <a16:colId xmlns:a16="http://schemas.microsoft.com/office/drawing/2014/main" xmlns="" val="2255339144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4253883358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805039764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3284344092"/>
                    </a:ext>
                  </a:extLst>
                </a:gridCol>
              </a:tblGrid>
              <a:tr h="1000154">
                <a:tc>
                  <a:txBody>
                    <a:bodyPr/>
                    <a:lstStyle/>
                    <a:p>
                      <a:r>
                        <a:rPr lang="en-US" dirty="0" smtClean="0"/>
                        <a:t>Progress report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Presentation of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other like foreign visits etc.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963160"/>
                  </a:ext>
                </a:extLst>
              </a:tr>
              <a:tr h="5794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9762502"/>
                  </a:ext>
                </a:extLst>
              </a:tr>
              <a:tr h="5794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0973983"/>
                  </a:ext>
                </a:extLst>
              </a:tr>
              <a:tr h="5794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5277482"/>
                  </a:ext>
                </a:extLst>
              </a:tr>
              <a:tr h="5794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4831373"/>
                  </a:ext>
                </a:extLst>
              </a:tr>
              <a:tr h="5794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7684765"/>
                  </a:ext>
                </a:extLst>
              </a:tr>
              <a:tr h="5794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5740685"/>
                  </a:ext>
                </a:extLst>
              </a:tr>
              <a:tr h="5794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773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689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31088" cy="31242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 next all slides only give information about the progress made in last six months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20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Scope of the study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Identification of the statement of the problem (whether finalized)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3. </a:t>
            </a:r>
            <a:r>
              <a:rPr lang="en-US" dirty="0" smtClean="0"/>
              <a:t>Identification  of Objectives (weather finalized)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Methodology adopted so far (name)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170</TotalTime>
  <Words>280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Slice</vt:lpstr>
      <vt:lpstr>       Central Institute of Higher Tibetan Studies  Six-Monthly Progress report Seminar (15-17 July, 2024)</vt:lpstr>
      <vt:lpstr>Brief Introduction of the Research scholar </vt:lpstr>
      <vt:lpstr>Brief introduction of the research area/topic </vt:lpstr>
      <vt:lpstr>Achievements Till date</vt:lpstr>
      <vt:lpstr>In next all slides only give information about the progress made in last six months</vt:lpstr>
      <vt:lpstr> 1. Scope of the study </vt:lpstr>
      <vt:lpstr>2. Identification of the statement of the problem (whether finalized)</vt:lpstr>
      <vt:lpstr>3. Identification  of Objectives (weather finalized)</vt:lpstr>
      <vt:lpstr>4. Methodology adopted so far (name)</vt:lpstr>
      <vt:lpstr>5. Questionnaire Design (submit a copy) (If applicable)</vt:lpstr>
      <vt:lpstr>6. Proposed Hypothesis (whether finalized)</vt:lpstr>
      <vt:lpstr>7. Proposed research questions (whether finalized)</vt:lpstr>
      <vt:lpstr>8. No. of literature reviews done so far (submit in tabular format/use extra slides if required)</vt:lpstr>
      <vt:lpstr>9. Field survey</vt:lpstr>
      <vt:lpstr>10. Analysis</vt:lpstr>
      <vt:lpstr>11. Publications, if any</vt:lpstr>
      <vt:lpstr>12. Participation/Presentation in Seminar/Conferences</vt:lpstr>
      <vt:lpstr>13. Ph.D. submission:</vt:lpstr>
      <vt:lpstr>Any other details you want to share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the Research Student   Name of the Father   Name of the Supervisor   Name of the Co Supervisor (if any)   Place of Research     Department/Faculty of:   Date of Registration   Title of the Ph.D. Research Topic (Mention, even tentative)   Report for the Period From To Date of Earlier/previous Report</dc:title>
  <dc:creator>DELL</dc:creator>
  <cp:lastModifiedBy>DELL</cp:lastModifiedBy>
  <cp:revision>30</cp:revision>
  <cp:lastPrinted>2023-11-09T09:26:51Z</cp:lastPrinted>
  <dcterms:created xsi:type="dcterms:W3CDTF">2023-10-18T09:49:16Z</dcterms:created>
  <dcterms:modified xsi:type="dcterms:W3CDTF">2024-05-16T08:57:58Z</dcterms:modified>
</cp:coreProperties>
</file>